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2"/>
  </p:notesMasterIdLst>
  <p:handoutMasterIdLst>
    <p:handoutMasterId r:id="rId33"/>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13" r:id="rId27"/>
    <p:sldId id="508" r:id="rId28"/>
    <p:sldId id="510" r:id="rId29"/>
    <p:sldId id="300" r:id="rId30"/>
    <p:sldId id="489" r:id="rId31"/>
  </p:sldIdLst>
  <p:sldSz cx="9144000" cy="5143500" type="screen16x9"/>
  <p:notesSz cx="6797675" cy="9926638"/>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entury Gothic" panose="020B0502020202020204" pitchFamily="34" charset="0"/>
      <p:regular r:id="rId40"/>
      <p:bold r:id="rId41"/>
      <p:italic r:id="rId42"/>
      <p:boldItalic r:id="rId43"/>
    </p:embeddedFont>
    <p:embeddedFont>
      <p:font typeface="Gotham Bold" pitchFamily="2" charset="0"/>
      <p:regular r:id="rId44"/>
      <p:italic r:id="rId45"/>
    </p:embeddedFont>
    <p:embeddedFont>
      <p:font typeface="Gotham Book" panose="02000604040000020004" pitchFamily="50" charset="0"/>
      <p:regular r:id="rId46"/>
      <p:italic r:id="rId47"/>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10/29/2018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
        <p:nvSpPr>
          <p:cNvPr id="10" name="Content Placeholder 9">
            <a:extLst>
              <a:ext uri="{FF2B5EF4-FFF2-40B4-BE49-F238E27FC236}">
                <a16:creationId xmlns:a16="http://schemas.microsoft.com/office/drawing/2014/main" id="{4D0B1195-65A3-4B8A-8093-92476BB6CF5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921489"/>
            <a:ext cx="7615505" cy="3025378"/>
          </a:xfrm>
        </p:spPr>
        <p:txBody>
          <a:bodyPr/>
          <a:lstStyle/>
          <a:p>
            <a:r>
              <a:rPr lang="en-US" dirty="0"/>
              <a:t>Markdown</a:t>
            </a:r>
          </a:p>
          <a:p>
            <a:pPr lvl="1"/>
            <a:r>
              <a:rPr lang="en-US" dirty="0">
                <a:hlinkClick r:id="rId2"/>
              </a:rPr>
              <a:t>https://guides.github.com/features/mastering-markdown/</a:t>
            </a:r>
            <a:endParaRPr lang="en-US" dirty="0"/>
          </a:p>
          <a:p>
            <a:pPr lvl="1"/>
            <a:r>
              <a:rPr lang="en-US" dirty="0">
                <a:hlinkClick r:id="rId3"/>
              </a:rPr>
              <a:t>https://github.com/adam-p/markdown-here/wiki/Markdown-Cheatsheet</a:t>
            </a:r>
            <a:endParaRPr lang="en-US" dirty="0"/>
          </a:p>
          <a:p>
            <a:r>
              <a:rPr lang="en-US" dirty="0" err="1"/>
              <a:t>Misc</a:t>
            </a:r>
            <a:endParaRPr lang="en-US" dirty="0"/>
          </a:p>
          <a:p>
            <a:pPr lvl="1"/>
            <a:r>
              <a:rPr lang="en-US" b="1" dirty="0"/>
              <a:t>This</a:t>
            </a:r>
            <a:r>
              <a:rPr lang="en-US" dirty="0"/>
              <a:t> </a:t>
            </a:r>
            <a:r>
              <a:rPr lang="en-US" b="1" dirty="0"/>
              <a:t>exact</a:t>
            </a:r>
            <a:r>
              <a:rPr lang="en-US" dirty="0"/>
              <a:t> presentation’s repo. https://github.com/johnpierson/AU2018-GitItTogether</a:t>
            </a:r>
          </a:p>
          <a:p>
            <a:pPr lvl="1"/>
            <a:r>
              <a:rPr lang="en-US" dirty="0"/>
              <a:t>https://guides.github.com/activities/hello-world/</a:t>
            </a:r>
          </a:p>
          <a:p>
            <a:pPr lvl="1"/>
            <a:endParaRPr lang="en-US" dirty="0"/>
          </a:p>
        </p:txBody>
      </p:sp>
    </p:spTree>
    <p:extLst>
      <p:ext uri="{BB962C8B-B14F-4D97-AF65-F5344CB8AC3E}">
        <p14:creationId xmlns:p14="http://schemas.microsoft.com/office/powerpoint/2010/main" val="3122037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79176"/>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Build cool stuff and </a:t>
            </a:r>
            <a:r>
              <a:rPr lang="en-US"/>
              <a:t>manage it.</a:t>
            </a:r>
            <a:endParaRPr lang="en-US" dirty="0"/>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Backup Slides</a:t>
            </a:r>
          </a:p>
        </p:txBody>
      </p:sp>
      <p:sp>
        <p:nvSpPr>
          <p:cNvPr id="10" name="Content Placeholder 9">
            <a:extLst>
              <a:ext uri="{FF2B5EF4-FFF2-40B4-BE49-F238E27FC236}">
                <a16:creationId xmlns:a16="http://schemas.microsoft.com/office/drawing/2014/main" id="{710A82C8-DBB4-4B0D-930D-9A3A5F724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3284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2492</TotalTime>
  <Words>795</Words>
  <Application>Microsoft Office PowerPoint</Application>
  <PresentationFormat>On-screen Show (16:9)</PresentationFormat>
  <Paragraphs>81</Paragraphs>
  <Slides>28</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28</vt:i4>
      </vt:variant>
    </vt:vector>
  </HeadingPairs>
  <TitlesOfParts>
    <vt:vector size="43" baseType="lpstr">
      <vt:lpstr>Courier New</vt:lpstr>
      <vt:lpstr>Wingdings</vt:lpstr>
      <vt:lpstr>Artifakt Legend</vt:lpstr>
      <vt:lpstr>Gotham Book</vt:lpstr>
      <vt:lpstr>Calibri Light</vt:lpstr>
      <vt:lpstr>Gotham Bold</vt:lpstr>
      <vt:lpstr>Arial</vt:lpstr>
      <vt:lpstr>Montserrat Light</vt:lpstr>
      <vt:lpstr>Artifakt Element</vt:lpstr>
      <vt:lpstr>Calibri</vt:lpstr>
      <vt:lpstr>Century Gothic</vt:lpstr>
      <vt:lpstr>Montserrat Regular</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Resources</vt:lpstr>
      <vt:lpstr>Now, Let’s Build Some Workflows. (and use version control)</vt:lpstr>
      <vt:lpstr>Backup Slides</vt:lpstr>
      <vt:lpstr>PowerPoint Presentation</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140</cp:revision>
  <cp:lastPrinted>2014-08-06T01:34:44Z</cp:lastPrinted>
  <dcterms:created xsi:type="dcterms:W3CDTF">2018-10-02T12:49:50Z</dcterms:created>
  <dcterms:modified xsi:type="dcterms:W3CDTF">2018-10-29T20:42:29Z</dcterms:modified>
</cp:coreProperties>
</file>